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ra Hamah Alfidaa" charset="1" panose="00000500000000000000"/>
      <p:regular r:id="rId13"/>
    </p:embeddedFont>
    <p:embeddedFont>
      <p:font typeface="Tek Tall Arabic Bold" charset="1" panose="00000000000000000000"/>
      <p:regular r:id="rId14"/>
    </p:embeddedFont>
    <p:embeddedFont>
      <p:font typeface="TT Chocolates" charset="1" panose="02000503020000020003"/>
      <p:regular r:id="rId15"/>
    </p:embeddedFont>
    <p:embeddedFont>
      <p:font typeface="TT Chocolates Bold" charset="1" panose="020008030200000200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VAGTZ_AmSVU.mp4" Type="http://schemas.openxmlformats.org/officeDocument/2006/relationships/video"/><Relationship Id="rId4" Target="../media/VAGTZ_AmSVU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Relationship Id="rId7" Target="../media/image11.jpeg" Type="http://schemas.openxmlformats.org/officeDocument/2006/relationships/image"/><Relationship Id="rId8" Target="../media/image1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Relationship Id="rId7" Target="../media/image15.jpe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6.jpe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6" t="-8164" r="-1723" b="-169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66553">
            <a:off x="-5268182" y="-772916"/>
            <a:ext cx="25077868" cy="17812091"/>
          </a:xfrm>
          <a:custGeom>
            <a:avLst/>
            <a:gdLst/>
            <a:ahLst/>
            <a:cxnLst/>
            <a:rect r="r" b="b" t="t" l="l"/>
            <a:pathLst>
              <a:path h="17812091" w="25077868">
                <a:moveTo>
                  <a:pt x="0" y="0"/>
                </a:moveTo>
                <a:lnTo>
                  <a:pt x="25077868" y="0"/>
                </a:lnTo>
                <a:lnTo>
                  <a:pt x="25077868" y="17812090"/>
                </a:lnTo>
                <a:lnTo>
                  <a:pt x="0" y="1781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4153" y="6798564"/>
            <a:ext cx="7115854" cy="1358481"/>
          </a:xfrm>
          <a:custGeom>
            <a:avLst/>
            <a:gdLst/>
            <a:ahLst/>
            <a:cxnLst/>
            <a:rect r="r" b="b" t="t" l="l"/>
            <a:pathLst>
              <a:path h="1358481" w="7115854">
                <a:moveTo>
                  <a:pt x="0" y="0"/>
                </a:moveTo>
                <a:lnTo>
                  <a:pt x="7115854" y="0"/>
                </a:lnTo>
                <a:lnTo>
                  <a:pt x="7115854" y="1358482"/>
                </a:lnTo>
                <a:lnTo>
                  <a:pt x="0" y="135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26670" y="2519492"/>
            <a:ext cx="8808972" cy="335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06"/>
              </a:lnSpc>
            </a:pPr>
            <a:r>
              <a:rPr lang="en-US" sz="2220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Amna</a:t>
            </a:r>
          </a:p>
          <a:p>
            <a:pPr algn="l">
              <a:lnSpc>
                <a:spcPts val="9710"/>
              </a:lnSpc>
            </a:pPr>
            <a:r>
              <a:rPr lang="en-US" sz="13302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Breast Cancer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6001" y="6940235"/>
            <a:ext cx="680570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5499" spc="478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Let’s start!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616" t="1083" r="1550" b="1083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6" t="-8164" r="-1723" b="-169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66553">
            <a:off x="-5268182" y="-772916"/>
            <a:ext cx="25077868" cy="17812091"/>
          </a:xfrm>
          <a:custGeom>
            <a:avLst/>
            <a:gdLst/>
            <a:ahLst/>
            <a:cxnLst/>
            <a:rect r="r" b="b" t="t" l="l"/>
            <a:pathLst>
              <a:path h="17812091" w="25077868">
                <a:moveTo>
                  <a:pt x="0" y="0"/>
                </a:moveTo>
                <a:lnTo>
                  <a:pt x="25077868" y="0"/>
                </a:lnTo>
                <a:lnTo>
                  <a:pt x="25077868" y="17812090"/>
                </a:lnTo>
                <a:lnTo>
                  <a:pt x="0" y="1781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34838" y="1971675"/>
            <a:ext cx="8334816" cy="471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75"/>
              </a:lnSpc>
            </a:pPr>
            <a:r>
              <a:rPr lang="en-US" sz="23527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Ai chat bot!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34838" y="6333002"/>
            <a:ext cx="8066022" cy="2877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</a:pPr>
            <a:r>
              <a:rPr lang="en-US" sz="4099" spc="32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An interactive additional feature!</a:t>
            </a:r>
          </a:p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 spc="32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allows the patient to chat with trannig ai model to ask about anything.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68330" y="6991232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5400000">
            <a:off x="-1414091" y="2366250"/>
            <a:ext cx="9038027" cy="5829527"/>
            <a:chOff x="0" y="0"/>
            <a:chExt cx="6350000" cy="40957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1600" y="521970"/>
              <a:ext cx="6146800" cy="3472180"/>
            </a:xfrm>
            <a:custGeom>
              <a:avLst/>
              <a:gdLst/>
              <a:ahLst/>
              <a:cxnLst/>
              <a:rect r="r" b="b" t="t" l="l"/>
              <a:pathLst>
                <a:path h="3472180" w="614680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5250" y="110490"/>
              <a:ext cx="1186180" cy="311150"/>
            </a:xfrm>
            <a:custGeom>
              <a:avLst/>
              <a:gdLst/>
              <a:ahLst/>
              <a:cxnLst/>
              <a:rect r="r" b="b" t="t" l="l"/>
              <a:pathLst>
                <a:path h="311150" w="118618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4095750"/>
            </a:xfrm>
            <a:custGeom>
              <a:avLst/>
              <a:gdLst/>
              <a:ahLst/>
              <a:cxnLst/>
              <a:rect r="r" b="b" t="t" l="l"/>
              <a:pathLst>
                <a:path h="4095750" w="635000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5400000">
            <a:off x="4644037" y="2366250"/>
            <a:ext cx="9038027" cy="5829527"/>
            <a:chOff x="0" y="0"/>
            <a:chExt cx="6350000" cy="40957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0" y="521970"/>
              <a:ext cx="6146800" cy="3472180"/>
            </a:xfrm>
            <a:custGeom>
              <a:avLst/>
              <a:gdLst/>
              <a:ahLst/>
              <a:cxnLst/>
              <a:rect r="r" b="b" t="t" l="l"/>
              <a:pathLst>
                <a:path h="3472180" w="614680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8973" r="0" b="-8973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5250" y="110490"/>
              <a:ext cx="1186180" cy="311150"/>
            </a:xfrm>
            <a:custGeom>
              <a:avLst/>
              <a:gdLst/>
              <a:ahLst/>
              <a:cxnLst/>
              <a:rect r="r" b="b" t="t" l="l"/>
              <a:pathLst>
                <a:path h="311150" w="118618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4095750"/>
            </a:xfrm>
            <a:custGeom>
              <a:avLst/>
              <a:gdLst/>
              <a:ahLst/>
              <a:cxnLst/>
              <a:rect r="r" b="b" t="t" l="l"/>
              <a:pathLst>
                <a:path h="4095750" w="635000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5400000">
            <a:off x="10702164" y="2366250"/>
            <a:ext cx="9038027" cy="5829527"/>
            <a:chOff x="0" y="0"/>
            <a:chExt cx="6350000" cy="40957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01600" y="521970"/>
              <a:ext cx="6146800" cy="3472180"/>
            </a:xfrm>
            <a:custGeom>
              <a:avLst/>
              <a:gdLst/>
              <a:ahLst/>
              <a:cxnLst/>
              <a:rect r="r" b="b" t="t" l="l"/>
              <a:pathLst>
                <a:path h="3472180" w="614680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8973" r="0" b="-8973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5250" y="110490"/>
              <a:ext cx="1186180" cy="311150"/>
            </a:xfrm>
            <a:custGeom>
              <a:avLst/>
              <a:gdLst/>
              <a:ahLst/>
              <a:cxnLst/>
              <a:rect r="r" b="b" t="t" l="l"/>
              <a:pathLst>
                <a:path h="311150" w="118618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4095750"/>
            </a:xfrm>
            <a:custGeom>
              <a:avLst/>
              <a:gdLst/>
              <a:ahLst/>
              <a:cxnLst/>
              <a:rect r="r" b="b" t="t" l="l"/>
              <a:pathLst>
                <a:path h="4095750" w="635000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337234" y="942610"/>
            <a:ext cx="4928046" cy="8728792"/>
          </a:xfrm>
          <a:custGeom>
            <a:avLst/>
            <a:gdLst/>
            <a:ahLst/>
            <a:cxnLst/>
            <a:rect r="r" b="b" t="t" l="l"/>
            <a:pathLst>
              <a:path h="8728792" w="4928046">
                <a:moveTo>
                  <a:pt x="0" y="0"/>
                </a:moveTo>
                <a:lnTo>
                  <a:pt x="4928047" y="0"/>
                </a:lnTo>
                <a:lnTo>
                  <a:pt x="4928047" y="8728792"/>
                </a:lnTo>
                <a:lnTo>
                  <a:pt x="0" y="8728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687" r="0" b="-4589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417391" y="942610"/>
            <a:ext cx="4911493" cy="8728792"/>
          </a:xfrm>
          <a:custGeom>
            <a:avLst/>
            <a:gdLst/>
            <a:ahLst/>
            <a:cxnLst/>
            <a:rect r="r" b="b" t="t" l="l"/>
            <a:pathLst>
              <a:path h="8728792" w="4911493">
                <a:moveTo>
                  <a:pt x="0" y="0"/>
                </a:moveTo>
                <a:lnTo>
                  <a:pt x="4911493" y="0"/>
                </a:lnTo>
                <a:lnTo>
                  <a:pt x="4911493" y="8728792"/>
                </a:lnTo>
                <a:lnTo>
                  <a:pt x="0" y="87287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46" t="-20335" r="0" b="-2195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440366" y="942610"/>
            <a:ext cx="4979935" cy="8728792"/>
          </a:xfrm>
          <a:custGeom>
            <a:avLst/>
            <a:gdLst/>
            <a:ahLst/>
            <a:cxnLst/>
            <a:rect r="r" b="b" t="t" l="l"/>
            <a:pathLst>
              <a:path h="8728792" w="4979935">
                <a:moveTo>
                  <a:pt x="0" y="0"/>
                </a:moveTo>
                <a:lnTo>
                  <a:pt x="4979935" y="0"/>
                </a:lnTo>
                <a:lnTo>
                  <a:pt x="4979935" y="8728792"/>
                </a:lnTo>
                <a:lnTo>
                  <a:pt x="0" y="87287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6380" r="0" b="-7183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89274" y="-4916790"/>
            <a:ext cx="22355665" cy="15878588"/>
          </a:xfrm>
          <a:custGeom>
            <a:avLst/>
            <a:gdLst/>
            <a:ahLst/>
            <a:cxnLst/>
            <a:rect r="r" b="b" t="t" l="l"/>
            <a:pathLst>
              <a:path h="15878588" w="22355665">
                <a:moveTo>
                  <a:pt x="0" y="0"/>
                </a:moveTo>
                <a:lnTo>
                  <a:pt x="22355666" y="0"/>
                </a:lnTo>
                <a:lnTo>
                  <a:pt x="22355666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-4404" r="-11352" b="-694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82702" y="95250"/>
            <a:ext cx="14322596" cy="3136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88"/>
              </a:lnSpc>
            </a:pPr>
            <a:r>
              <a:rPr lang="en-US" sz="18277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summary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91013" y="3098096"/>
            <a:ext cx="12905974" cy="696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 spc="26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AMNA is a c</a:t>
            </a:r>
            <a:r>
              <a:rPr lang="en-US" sz="3300" spc="26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omprehensive mobile app designed to assist breast cancer patients with innovative features: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</a:p>
          <a:p>
            <a:pPr algn="l" marL="712470" indent="-356235" lvl="1">
              <a:lnSpc>
                <a:spcPts val="4620"/>
              </a:lnSpc>
              <a:spcBef>
                <a:spcPct val="0"/>
              </a:spcBef>
              <a:buAutoNum type="arabicPeriod" startAt="1"/>
            </a:pPr>
            <a:r>
              <a:rPr lang="en-US" sz="3300" spc="26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CT Scan Prediction: Patients can upload their cancer X-rays, and the app uses advanced AI to predict the type of cancer.</a:t>
            </a:r>
          </a:p>
          <a:p>
            <a:pPr algn="l" marL="712470" indent="-356235" lvl="1">
              <a:lnSpc>
                <a:spcPts val="4620"/>
              </a:lnSpc>
              <a:spcBef>
                <a:spcPct val="0"/>
              </a:spcBef>
              <a:buAutoNum type="arabicPeriod" startAt="1"/>
            </a:pPr>
            <a:r>
              <a:rPr lang="en-US" sz="3300" spc="26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Risk Assessment: A diagnostic feature where patients answer specific questions, helping to predict the stage of cancer (from normal to dangerous stages).</a:t>
            </a:r>
          </a:p>
          <a:p>
            <a:pPr algn="l" marL="712470" indent="-356235" lvl="1">
              <a:lnSpc>
                <a:spcPts val="4620"/>
              </a:lnSpc>
              <a:spcBef>
                <a:spcPct val="0"/>
              </a:spcBef>
              <a:buAutoNum type="arabicPeriod" startAt="1"/>
            </a:pPr>
            <a:r>
              <a:rPr lang="en-US" sz="3300" spc="26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AI Chatbot: An interactive chatbot, powered by a trained AI model, allowing patients to ask questions and receive guidance on various cancer-related topics.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68330" y="6991232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600128" y="4924383"/>
            <a:ext cx="3295453" cy="3295453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5"/>
              <a:stretch>
                <a:fillRect l="-14534" t="-19280" r="-16795" b="-24588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E57E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1E70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528867" y="4924383"/>
            <a:ext cx="3270941" cy="3270941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6"/>
              <a:stretch>
                <a:fillRect l="0" t="-6722" r="0" b="-3951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E57E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1E70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471144" y="4924383"/>
            <a:ext cx="3270941" cy="3270941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7"/>
              <a:stretch>
                <a:fillRect l="0" t="-4773" r="0" b="-4773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E57E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1E70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3529203" y="8383012"/>
            <a:ext cx="3437304" cy="656213"/>
          </a:xfrm>
          <a:custGeom>
            <a:avLst/>
            <a:gdLst/>
            <a:ahLst/>
            <a:cxnLst/>
            <a:rect r="r" b="b" t="t" l="l"/>
            <a:pathLst>
              <a:path h="656213" w="3437304">
                <a:moveTo>
                  <a:pt x="0" y="0"/>
                </a:moveTo>
                <a:lnTo>
                  <a:pt x="3437304" y="0"/>
                </a:lnTo>
                <a:lnTo>
                  <a:pt x="3437304" y="656213"/>
                </a:lnTo>
                <a:lnTo>
                  <a:pt x="0" y="656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445685" y="8383012"/>
            <a:ext cx="3437304" cy="656213"/>
          </a:xfrm>
          <a:custGeom>
            <a:avLst/>
            <a:gdLst/>
            <a:ahLst/>
            <a:cxnLst/>
            <a:rect r="r" b="b" t="t" l="l"/>
            <a:pathLst>
              <a:path h="656213" w="3437304">
                <a:moveTo>
                  <a:pt x="0" y="0"/>
                </a:moveTo>
                <a:lnTo>
                  <a:pt x="3437304" y="0"/>
                </a:lnTo>
                <a:lnTo>
                  <a:pt x="3437304" y="656213"/>
                </a:lnTo>
                <a:lnTo>
                  <a:pt x="0" y="656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362167" y="8383012"/>
            <a:ext cx="3437304" cy="656213"/>
          </a:xfrm>
          <a:custGeom>
            <a:avLst/>
            <a:gdLst/>
            <a:ahLst/>
            <a:cxnLst/>
            <a:rect r="r" b="b" t="t" l="l"/>
            <a:pathLst>
              <a:path h="656213" w="3437304">
                <a:moveTo>
                  <a:pt x="0" y="0"/>
                </a:moveTo>
                <a:lnTo>
                  <a:pt x="3437305" y="0"/>
                </a:lnTo>
                <a:lnTo>
                  <a:pt x="3437305" y="656213"/>
                </a:lnTo>
                <a:lnTo>
                  <a:pt x="0" y="656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85087" y="762000"/>
            <a:ext cx="15158500" cy="241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410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Meet the team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29203" y="8479170"/>
            <a:ext cx="2873829" cy="43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b="true" sz="2492" spc="383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Mohamed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85087" y="2937510"/>
            <a:ext cx="14924252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spc="26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Our team is consists of three motivated mobile application developers.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45685" y="8479170"/>
            <a:ext cx="2873829" cy="43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b="true" sz="2492" spc="383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Ayman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62167" y="8479170"/>
            <a:ext cx="2873829" cy="43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b="true" sz="2492" spc="383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Hamdi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579558" y="-1531272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84423" y="1028700"/>
            <a:ext cx="12759070" cy="8229600"/>
            <a:chOff x="0" y="0"/>
            <a:chExt cx="6350000" cy="40957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1600" y="521970"/>
              <a:ext cx="6146800" cy="3472180"/>
            </a:xfrm>
            <a:custGeom>
              <a:avLst/>
              <a:gdLst/>
              <a:ahLst/>
              <a:cxnLst/>
              <a:rect r="r" b="b" t="t" l="l"/>
              <a:pathLst>
                <a:path h="3472180" w="614680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9692" t="-23445" r="-39738" b="-192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5250" y="110490"/>
              <a:ext cx="1186180" cy="311150"/>
            </a:xfrm>
            <a:custGeom>
              <a:avLst/>
              <a:gdLst/>
              <a:ahLst/>
              <a:cxnLst/>
              <a:rect r="r" b="b" t="t" l="l"/>
              <a:pathLst>
                <a:path h="311150" w="118618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4095750"/>
            </a:xfrm>
            <a:custGeom>
              <a:avLst/>
              <a:gdLst/>
              <a:ahLst/>
              <a:cxnLst/>
              <a:rect r="r" b="b" t="t" l="l"/>
              <a:pathLst>
                <a:path h="4095750" w="635000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-10800000">
            <a:off x="12293268" y="4289604"/>
            <a:ext cx="4966032" cy="4270787"/>
          </a:xfrm>
          <a:custGeom>
            <a:avLst/>
            <a:gdLst/>
            <a:ahLst/>
            <a:cxnLst/>
            <a:rect r="r" b="b" t="t" l="l"/>
            <a:pathLst>
              <a:path h="4270787" w="4966032">
                <a:moveTo>
                  <a:pt x="0" y="0"/>
                </a:moveTo>
                <a:lnTo>
                  <a:pt x="4966032" y="0"/>
                </a:lnTo>
                <a:lnTo>
                  <a:pt x="4966032" y="4270787"/>
                </a:lnTo>
                <a:lnTo>
                  <a:pt x="0" y="4270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43815" y="3963872"/>
            <a:ext cx="4966032" cy="2281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08"/>
              </a:lnSpc>
            </a:pPr>
            <a:r>
              <a:rPr lang="en-US" sz="13291">
                <a:solidFill>
                  <a:srgbClr val="001E70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thanks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86390" y="6217056"/>
            <a:ext cx="3966633" cy="1128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2600" spc="20" b="true">
                <a:solidFill>
                  <a:srgbClr val="001E7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all thanks for your good listning, interactive and encouragement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DAGTZovoTn8</dc:identifier>
  <dcterms:modified xsi:type="dcterms:W3CDTF">2011-08-01T06:04:30Z</dcterms:modified>
  <cp:revision>1</cp:revision>
  <dc:title>Amna Breast Cancer</dc:title>
</cp:coreProperties>
</file>